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Alfa Slab One"/>
      <p:regular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AlfaSlabOne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c134650de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c134650de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c134650de8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c134650de8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7687cd7a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7687cd7a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687cd7a7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7687cd7a7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134650de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c134650de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134650de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134650de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c134650de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c134650de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aldine343@gmail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d8cBX_Q8E7M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nstructables.com/member/electriccircuits" TargetMode="External"/><Relationship Id="rId4" Type="http://schemas.openxmlformats.org/officeDocument/2006/relationships/hyperlink" Target="https://hackaday.io/electriccircuits" TargetMode="External"/><Relationship Id="rId11" Type="http://schemas.openxmlformats.org/officeDocument/2006/relationships/hyperlink" Target="https://instructables.com/member/badcircuits" TargetMode="External"/><Relationship Id="rId10" Type="http://schemas.openxmlformats.org/officeDocument/2006/relationships/hyperlink" Target="https://hackaday.io/analogelectronics" TargetMode="External"/><Relationship Id="rId12" Type="http://schemas.openxmlformats.org/officeDocument/2006/relationships/hyperlink" Target="https://hackaday.io/badcircuits" TargetMode="External"/><Relationship Id="rId9" Type="http://schemas.openxmlformats.org/officeDocument/2006/relationships/hyperlink" Target="https://instructables.com/member/analogelectronics" TargetMode="External"/><Relationship Id="rId5" Type="http://schemas.openxmlformats.org/officeDocument/2006/relationships/hyperlink" Target="https://instructables.com/member/electroniccircuits" TargetMode="External"/><Relationship Id="rId6" Type="http://schemas.openxmlformats.org/officeDocument/2006/relationships/hyperlink" Target="https://hackaday.io/electroniccircuits" TargetMode="External"/><Relationship Id="rId7" Type="http://schemas.openxmlformats.org/officeDocument/2006/relationships/hyperlink" Target="https://instructables.com/member/analogueelectronics" TargetMode="External"/><Relationship Id="rId8" Type="http://schemas.openxmlformats.org/officeDocument/2006/relationships/hyperlink" Target="https://hackaday.io/analogueelectronic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instructables.com/member/supercircuits" TargetMode="External"/><Relationship Id="rId10" Type="http://schemas.openxmlformats.org/officeDocument/2006/relationships/hyperlink" Target="https://hackaday.io/cheapcircuits" TargetMode="External"/><Relationship Id="rId12" Type="http://schemas.openxmlformats.org/officeDocument/2006/relationships/hyperlink" Target="https://hackaday.io/supercircuits" TargetMode="External"/><Relationship Id="rId9" Type="http://schemas.openxmlformats.org/officeDocument/2006/relationships/hyperlink" Target="https://instructables.com/member/cheapcircuits" TargetMode="External"/><Relationship Id="rId5" Type="http://schemas.openxmlformats.org/officeDocument/2006/relationships/hyperlink" Target="https://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structables.com/member/diycircuits" TargetMode="External"/><Relationship Id="rId4" Type="http://schemas.openxmlformats.org/officeDocument/2006/relationships/hyperlink" Target="https://hackaday.io/diycircuits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recycled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recycledcomponents" TargetMode="External"/><Relationship Id="rId5" Type="http://schemas.openxmlformats.org/officeDocument/2006/relationships/hyperlink" Target="https://instructables.com/member/usedcomponents" TargetMode="External"/><Relationship Id="rId6" Type="http://schemas.openxmlformats.org/officeDocument/2006/relationships/hyperlink" Target="https://hackaday.io/usedcomponents" TargetMode="External"/><Relationship Id="rId7" Type="http://schemas.openxmlformats.org/officeDocument/2006/relationships/hyperlink" Target="https://instructables.com/member/recycledcircuits" TargetMode="External"/><Relationship Id="rId8" Type="http://schemas.openxmlformats.org/officeDocument/2006/relationships/hyperlink" Target="https://hackaday.io/recycledcircu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Product Circuits 2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8520600" cy="14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Geraldine Lee</a:t>
            </a:r>
            <a:endParaRPr sz="2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geraldine343@gmail.com</a:t>
            </a:r>
            <a:endParaRPr sz="2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Dr Mark Glickman</a:t>
            </a:r>
            <a:endParaRPr sz="2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9668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/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Lights Schematic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 title="Emergency Lights 02 Step 01 Design the Circu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588" y="1017725"/>
            <a:ext cx="678681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Lights Simulations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PSpice simulations:</a:t>
            </a:r>
            <a:endParaRPr/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5" title="Emergency Lights 03 Step 02 Simulation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488" y="1628875"/>
            <a:ext cx="7785021" cy="320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Lights Circuit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6" title="Emergency Lights 04 Step 03 Make the Circui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000" y="1110325"/>
            <a:ext cx="448998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Lights Video</a:t>
            </a:r>
            <a:endParaRPr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7" name="Google Shape;87;p17" title="Emergency Lights Video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7025" y="1170125"/>
            <a:ext cx="6209955" cy="34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https://instructables.com/member/electriccircuits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https://hackaday.io/electriccircuits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https://instructables.com/member/electroniccircuits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https://hackaday.io/electroniccircuits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https://instructables.com/member/analogueelectronics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https://hackaday.io/analogueelectronics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https://instructables.com/member/analogelectronics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https://hackaday.io/analogelectronics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https://instructables.com/member/badcircuits</a:t>
            </a:r>
            <a:endParaRPr b="1">
              <a:solidFill>
                <a:srgbClr val="8BC34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Open Sans"/>
              <a:buAutoNum type="arabicPeriod"/>
            </a:pPr>
            <a:r>
              <a:rPr b="1" lang="en" u="sng">
                <a:solidFill>
                  <a:srgbClr val="8BC34A"/>
                </a:solidFill>
                <a:latin typeface="Open Sans"/>
                <a:ea typeface="Open Sans"/>
                <a:cs typeface="Open Sans"/>
                <a:sym typeface="Open Sans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https://hackaday.io/badcircuits</a:t>
            </a:r>
            <a:endParaRPr/>
          </a:p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/>
          </a:p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>
              <a:solidFill>
                <a:srgbClr val="8BC34A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800"/>
              <a:buFont typeface="Roboto"/>
              <a:buAutoNum type="arabicPeriod"/>
            </a:pPr>
            <a:r>
              <a:rPr b="1" lang="en" u="sng">
                <a:solidFill>
                  <a:srgbClr val="8BC34A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